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49C6C24-6790-4B79-915F-199491CC7235}"/>
    <pc:docChg chg="custSel modSld">
      <pc:chgData name="Narelle Wheaton" userId="6e1b2b30-480e-4f91-806b-6735d5b9e446" providerId="ADAL" clId="{E49C6C24-6790-4B79-915F-199491CC7235}" dt="2023-08-01T05:10:02.645" v="23" actId="1076"/>
      <pc:docMkLst>
        <pc:docMk/>
      </pc:docMkLst>
      <pc:sldChg chg="modSp mod">
        <pc:chgData name="Narelle Wheaton" userId="6e1b2b30-480e-4f91-806b-6735d5b9e446" providerId="ADAL" clId="{E49C6C24-6790-4B79-915F-199491CC7235}" dt="2023-08-01T05:09:45.276" v="19" actId="1076"/>
        <pc:sldMkLst>
          <pc:docMk/>
          <pc:sldMk cId="466352094" sldId="256"/>
        </pc:sldMkLst>
        <pc:spChg chg="mod">
          <ac:chgData name="Narelle Wheaton" userId="6e1b2b30-480e-4f91-806b-6735d5b9e446" providerId="ADAL" clId="{E49C6C24-6790-4B79-915F-199491CC7235}" dt="2023-08-01T05:09:45.276" v="19" actId="1076"/>
          <ac:spMkLst>
            <pc:docMk/>
            <pc:sldMk cId="466352094" sldId="256"/>
            <ac:spMk id="3" creationId="{EA97EAF3-546F-468A-AFA9-614074209557}"/>
          </ac:spMkLst>
        </pc:spChg>
      </pc:sldChg>
      <pc:sldChg chg="modSp mod">
        <pc:chgData name="Narelle Wheaton" userId="6e1b2b30-480e-4f91-806b-6735d5b9e446" providerId="ADAL" clId="{E49C6C24-6790-4B79-915F-199491CC7235}" dt="2023-08-01T05:09:48.984" v="20" actId="1076"/>
        <pc:sldMkLst>
          <pc:docMk/>
          <pc:sldMk cId="1179938298" sldId="257"/>
        </pc:sldMkLst>
        <pc:spChg chg="mod">
          <ac:chgData name="Narelle Wheaton" userId="6e1b2b30-480e-4f91-806b-6735d5b9e446" providerId="ADAL" clId="{E49C6C24-6790-4B79-915F-199491CC7235}" dt="2023-08-01T05:09:48.984" v="20" actId="1076"/>
          <ac:spMkLst>
            <pc:docMk/>
            <pc:sldMk cId="1179938298" sldId="257"/>
            <ac:spMk id="3" creationId="{EA97EAF3-546F-468A-AFA9-614074209557}"/>
          </ac:spMkLst>
        </pc:spChg>
      </pc:sldChg>
      <pc:sldChg chg="modSp mod">
        <pc:chgData name="Narelle Wheaton" userId="6e1b2b30-480e-4f91-806b-6735d5b9e446" providerId="ADAL" clId="{E49C6C24-6790-4B79-915F-199491CC7235}" dt="2023-08-01T05:09:52.797" v="21" actId="1076"/>
        <pc:sldMkLst>
          <pc:docMk/>
          <pc:sldMk cId="1896248766" sldId="258"/>
        </pc:sldMkLst>
        <pc:spChg chg="mod">
          <ac:chgData name="Narelle Wheaton" userId="6e1b2b30-480e-4f91-806b-6735d5b9e446" providerId="ADAL" clId="{E49C6C24-6790-4B79-915F-199491CC7235}" dt="2023-08-01T05:09:52.797" v="21" actId="1076"/>
          <ac:spMkLst>
            <pc:docMk/>
            <pc:sldMk cId="1896248766" sldId="258"/>
            <ac:spMk id="3" creationId="{EA97EAF3-546F-468A-AFA9-614074209557}"/>
          </ac:spMkLst>
        </pc:spChg>
      </pc:sldChg>
      <pc:sldChg chg="modSp mod">
        <pc:chgData name="Narelle Wheaton" userId="6e1b2b30-480e-4f91-806b-6735d5b9e446" providerId="ADAL" clId="{E49C6C24-6790-4B79-915F-199491CC7235}" dt="2023-08-01T05:09:56.829" v="22" actId="1076"/>
        <pc:sldMkLst>
          <pc:docMk/>
          <pc:sldMk cId="2948169135" sldId="259"/>
        </pc:sldMkLst>
        <pc:spChg chg="mod">
          <ac:chgData name="Narelle Wheaton" userId="6e1b2b30-480e-4f91-806b-6735d5b9e446" providerId="ADAL" clId="{E49C6C24-6790-4B79-915F-199491CC7235}" dt="2023-08-01T05:09:56.829" v="22" actId="1076"/>
          <ac:spMkLst>
            <pc:docMk/>
            <pc:sldMk cId="2948169135" sldId="259"/>
            <ac:spMk id="3" creationId="{EA97EAF3-546F-468A-AFA9-614074209557}"/>
          </ac:spMkLst>
        </pc:spChg>
      </pc:sldChg>
      <pc:sldChg chg="modSp mod">
        <pc:chgData name="Narelle Wheaton" userId="6e1b2b30-480e-4f91-806b-6735d5b9e446" providerId="ADAL" clId="{E49C6C24-6790-4B79-915F-199491CC7235}" dt="2023-08-01T05:10:02.645" v="23" actId="1076"/>
        <pc:sldMkLst>
          <pc:docMk/>
          <pc:sldMk cId="307526557" sldId="260"/>
        </pc:sldMkLst>
        <pc:spChg chg="mod">
          <ac:chgData name="Narelle Wheaton" userId="6e1b2b30-480e-4f91-806b-6735d5b9e446" providerId="ADAL" clId="{E49C6C24-6790-4B79-915F-199491CC7235}" dt="2023-08-01T05:10:02.645" v="23" actId="1076"/>
          <ac:spMkLst>
            <pc:docMk/>
            <pc:sldMk cId="307526557" sldId="260"/>
            <ac:spMk id="3" creationId="{EA97EAF3-546F-468A-AFA9-6140742095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B9107-46D8-4083-9D1A-9CFC0428FB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1FF92C-C43B-4DAB-9DE5-7E48E3995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5AA39-8DB6-4A37-80C4-2AF59888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F15722-9336-4E29-9533-46D775D3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C82F6-1134-4DA2-A564-76FFE809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0948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C3533-47BB-4244-AF30-20A59A1F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A5F4D-F606-4A18-8EE1-8C603D7D3C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AE3B5-9524-41AE-99D4-7ADF376A1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60843A-CC57-4A48-A137-BD26B8D14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4E7B8-BF72-4540-9BAC-4DC324283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6080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421603-64B6-4BF4-84E9-9046E2B9D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ADC427-019C-442C-948B-161712089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731B6C-1E92-4364-8A35-FB78750F9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A4FFC-B1FF-4216-83D8-94B086AF7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8F6FC-2EE1-4864-9FAC-2E64D07BE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337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FD390-988E-45B4-8AD6-A9A14F563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C7836-A412-4A7A-9405-7A6A444D9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B2498-395E-4E33-B8D5-54F9192E5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FC3CF-07D8-496E-B15D-745DCBA97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DAD1A-A9B5-4166-B692-16FA01BDA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45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739F-705F-4285-AC6E-5F473A5E2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D3E548-476B-48A7-A8B6-9B02421F6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064559-14F3-4490-B7F9-3C0AF2046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ADC77-584F-4024-B30E-4BE8F7720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F8031-8C55-403A-862D-705F88764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6221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232FE-918E-4F96-80E1-DDA5F5185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0C227-26FC-4835-A13F-CC6507D6F6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E49023-23DB-4412-BB6E-C43E6459D0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D8BD6-E03B-46A7-9043-0F39AADE2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DD8975-A49D-41F9-9E94-33FBB02C8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FED0F-C5C7-498F-956C-DA20ACF86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6309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71DDC-97F6-43EE-BAB5-DD7A86CC2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37149-05F8-4984-A309-177819CF1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CE9FC9-7C64-43D0-96ED-68FC3F299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56339F-359B-4654-83EC-9FC7E67069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1ACBD5-A30F-4ADB-85A0-FA06273FF7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76C61C-311D-4D39-854F-4621B905F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44F3FE-1D1B-4EB0-B0F7-D42173A0D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F161C6-C99B-46FC-A1C8-C5249A243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8357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5AF22-DFD6-4873-BF59-B16469847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F8AC15-32ED-4C3C-B198-A0194170C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287DD1-DE39-46B2-B396-F6824FFB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D7B06E-F719-45FC-A167-E7E40365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240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2C67E04-0386-4A56-AE32-5412FC00B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B89404-CEED-4B30-966A-6092055BB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9AEFB0-2F27-4CCB-B5B7-D76067F0D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2519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6BBF9-A498-4002-9AE7-352017EF2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AFB2-241A-436B-85F3-F7BD620CF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2BC04D-D3E9-41B2-845F-11A462161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BDD96-B99F-4172-AD52-B5ED84821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2120B-A22D-45A7-9B9B-A34E2E25B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CF508-DC01-4948-894A-9D8A00CEC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637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EF8BE-BBDB-4202-9446-59BF0990C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DFB9B8-E67C-49AE-B783-8107FEB75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7FA05A-24D6-4353-946B-EAE9A9BACA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72F309-06B4-467A-9552-D020899B7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DEDCA-599C-4091-AF74-0BC7F4326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CB440-C501-4E27-B8AD-D027351B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4146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D97E28-1589-4194-A511-91CC5B242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A663C-35B5-42D3-A4AE-2180F7942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B0D92-B655-43D1-B2F7-0EC8F03F1E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D5172-2B3B-4123-B8BB-DDDB88676E5B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FCEBA-9278-4A0A-B4F5-63076FDBB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1AAA3-D9FF-43E2-8AFC-1C61DA9B3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0D212-10CD-420E-9994-768FEC9D75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678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7EAF3-546F-468A-AFA9-614074209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1406"/>
            <a:ext cx="9144000" cy="2995188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Commit thou all thy griefs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ways into His hands,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His sure trust and tender care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Heaven and earth commands.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52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7EAF3-546F-468A-AFA9-614074209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8350"/>
            <a:ext cx="9144000" cy="2781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points the clouds their course,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winds and seas obey,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shall direct thy wandering feet,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shall prepare thy way.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938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7EAF3-546F-468A-AFA9-614074209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2150"/>
            <a:ext cx="9144000" cy="29337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on the Lord rely,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safe shalt thou go 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Fix on His work thy steadfast eye,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shall Thy work be done.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248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7EAF3-546F-468A-AFA9-614074209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0250"/>
            <a:ext cx="9144000" cy="28575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profit canst thou gain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self-consuming care;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Him commend thy cause, His 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Attends the softest prayer.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169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A97EAF3-546F-468A-AFA9-614074209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0725"/>
            <a:ext cx="9144000" cy="28765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everlasting truth,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Father, Thy ceaseless love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Sees all Thy children's wants, and knows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best for each will prove.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9596E9-403E-4E12-BB9D-87AF53596619}"/>
              </a:ext>
            </a:extLst>
          </p:cNvPr>
          <p:cNvSpPr txBox="1"/>
          <p:nvPr/>
        </p:nvSpPr>
        <p:spPr>
          <a:xfrm>
            <a:off x="381000" y="5590312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4225742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John Wesley | Paul Gerhardt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07526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191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2022-06-20T05:16:43Z</dcterms:created>
  <dcterms:modified xsi:type="dcterms:W3CDTF">2023-08-01T05:10:10Z</dcterms:modified>
</cp:coreProperties>
</file>